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1A34AC-13B0-46DE-B38A-D5F64436CEE3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BBD0EF-C14C-413C-A717-52EDE6FC00EA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Education</a:t>
          </a:r>
          <a:endParaRPr lang="en-US" dirty="0"/>
        </a:p>
      </dgm:t>
    </dgm:pt>
    <dgm:pt modelId="{0746E65B-CF91-4FBE-AEE8-96C9DDCA2144}" type="parTrans" cxnId="{11F1D628-DE56-4F3A-A8A5-4D4A98748D1D}">
      <dgm:prSet/>
      <dgm:spPr/>
      <dgm:t>
        <a:bodyPr/>
        <a:lstStyle/>
        <a:p>
          <a:endParaRPr lang="en-US"/>
        </a:p>
      </dgm:t>
    </dgm:pt>
    <dgm:pt modelId="{2976B2B7-8717-463E-88DB-417A7C8801C9}" type="sibTrans" cxnId="{11F1D628-DE56-4F3A-A8A5-4D4A98748D1D}">
      <dgm:prSet/>
      <dgm:spPr/>
      <dgm:t>
        <a:bodyPr/>
        <a:lstStyle/>
        <a:p>
          <a:endParaRPr lang="en-US"/>
        </a:p>
      </dgm:t>
    </dgm:pt>
    <dgm:pt modelId="{1DC051E8-6389-4551-89EC-F9D164ADC1F2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Career</a:t>
          </a:r>
          <a:endParaRPr lang="en-US" dirty="0"/>
        </a:p>
      </dgm:t>
    </dgm:pt>
    <dgm:pt modelId="{B73CDC7F-DFCA-441D-9301-02FFD5A9729C}" type="parTrans" cxnId="{5CAEDDE1-C2D8-433B-B11B-92451F98EDDB}">
      <dgm:prSet/>
      <dgm:spPr/>
      <dgm:t>
        <a:bodyPr/>
        <a:lstStyle/>
        <a:p>
          <a:endParaRPr lang="en-US"/>
        </a:p>
      </dgm:t>
    </dgm:pt>
    <dgm:pt modelId="{E896CD72-544E-4EAD-B942-AFDA25C2F5BE}" type="sibTrans" cxnId="{5CAEDDE1-C2D8-433B-B11B-92451F98EDDB}">
      <dgm:prSet/>
      <dgm:spPr/>
      <dgm:t>
        <a:bodyPr/>
        <a:lstStyle/>
        <a:p>
          <a:endParaRPr lang="en-US"/>
        </a:p>
      </dgm:t>
    </dgm:pt>
    <dgm:pt modelId="{99688F35-A34A-4333-97E3-933D65AC04C0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Domestic Awareness</a:t>
          </a:r>
          <a:endParaRPr lang="en-US" dirty="0"/>
        </a:p>
      </dgm:t>
    </dgm:pt>
    <dgm:pt modelId="{4E3EA0E0-2233-46E3-AB41-5326B868B083}" type="parTrans" cxnId="{B42FA581-B919-4156-9866-344B1DDC3B74}">
      <dgm:prSet/>
      <dgm:spPr/>
      <dgm:t>
        <a:bodyPr/>
        <a:lstStyle/>
        <a:p>
          <a:endParaRPr lang="en-US"/>
        </a:p>
      </dgm:t>
    </dgm:pt>
    <dgm:pt modelId="{9AD0801E-6189-4066-9543-39BDC572E12E}" type="sibTrans" cxnId="{B42FA581-B919-4156-9866-344B1DDC3B74}">
      <dgm:prSet/>
      <dgm:spPr/>
      <dgm:t>
        <a:bodyPr/>
        <a:lstStyle/>
        <a:p>
          <a:endParaRPr lang="en-US"/>
        </a:p>
      </dgm:t>
    </dgm:pt>
    <dgm:pt modelId="{EB36DAA1-F6FB-41FE-818D-435CA8A0A58C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School Resources</a:t>
          </a:r>
          <a:endParaRPr lang="en-US" dirty="0"/>
        </a:p>
      </dgm:t>
    </dgm:pt>
    <dgm:pt modelId="{B7406689-09E0-48DA-96C3-21DF7ADA8D22}" type="parTrans" cxnId="{1C444A0A-68C7-4315-A309-9D2DB7115847}">
      <dgm:prSet/>
      <dgm:spPr/>
      <dgm:t>
        <a:bodyPr/>
        <a:lstStyle/>
        <a:p>
          <a:endParaRPr lang="en-US"/>
        </a:p>
      </dgm:t>
    </dgm:pt>
    <dgm:pt modelId="{30DDE0FF-601B-43E9-A3FA-32BD7F174F50}" type="sibTrans" cxnId="{1C444A0A-68C7-4315-A309-9D2DB7115847}">
      <dgm:prSet/>
      <dgm:spPr/>
      <dgm:t>
        <a:bodyPr/>
        <a:lstStyle/>
        <a:p>
          <a:endParaRPr lang="en-US"/>
        </a:p>
      </dgm:t>
    </dgm:pt>
    <dgm:pt modelId="{D5D74FB3-4F51-4C3D-A8BA-F78EEE880CA3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Community Activism</a:t>
          </a:r>
          <a:endParaRPr lang="en-US" dirty="0"/>
        </a:p>
      </dgm:t>
    </dgm:pt>
    <dgm:pt modelId="{00ED8A74-A5DE-44F6-9287-3084EDA0ACB0}" type="parTrans" cxnId="{9646E295-CD03-4AB6-9BEB-A205761DFCF3}">
      <dgm:prSet/>
      <dgm:spPr/>
      <dgm:t>
        <a:bodyPr/>
        <a:lstStyle/>
        <a:p>
          <a:endParaRPr lang="en-US"/>
        </a:p>
      </dgm:t>
    </dgm:pt>
    <dgm:pt modelId="{CD437961-26BF-494D-BC12-D3D1EEE656AE}" type="sibTrans" cxnId="{9646E295-CD03-4AB6-9BEB-A205761DFCF3}">
      <dgm:prSet/>
      <dgm:spPr/>
      <dgm:t>
        <a:bodyPr/>
        <a:lstStyle/>
        <a:p>
          <a:endParaRPr lang="en-US"/>
        </a:p>
      </dgm:t>
    </dgm:pt>
    <dgm:pt modelId="{E253C6DA-7C0C-4130-8EAB-9888FF0603A6}" type="pres">
      <dgm:prSet presAssocID="{321A34AC-13B0-46DE-B38A-D5F64436CEE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8858EC-1914-4030-A86E-FBB4008A456D}" type="pres">
      <dgm:prSet presAssocID="{321A34AC-13B0-46DE-B38A-D5F64436CEE3}" presName="cycle" presStyleCnt="0"/>
      <dgm:spPr/>
    </dgm:pt>
    <dgm:pt modelId="{238C2D82-2AFF-490F-A7A8-7F1B0F74B230}" type="pres">
      <dgm:prSet presAssocID="{7DBBD0EF-C14C-413C-A717-52EDE6FC00EA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72993E-A7D4-4629-B6FE-F31648251BC8}" type="pres">
      <dgm:prSet presAssocID="{2976B2B7-8717-463E-88DB-417A7C8801C9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8D656F68-1EAB-4917-BEF9-194BA3150913}" type="pres">
      <dgm:prSet presAssocID="{1DC051E8-6389-4551-89EC-F9D164ADC1F2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D85C94-F676-403B-925A-26D9C0A66543}" type="pres">
      <dgm:prSet presAssocID="{99688F35-A34A-4333-97E3-933D65AC04C0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4F700C-F430-4571-9088-63A6421EBC82}" type="pres">
      <dgm:prSet presAssocID="{D5D74FB3-4F51-4C3D-A8BA-F78EEE880CA3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A6B975-F6F3-4711-AA36-0B17F0C3C3DF}" type="pres">
      <dgm:prSet presAssocID="{EB36DAA1-F6FB-41FE-818D-435CA8A0A58C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8B331C-7CAE-43EB-81C7-56262A25695F}" type="presOf" srcId="{D5D74FB3-4F51-4C3D-A8BA-F78EEE880CA3}" destId="{834F700C-F430-4571-9088-63A6421EBC82}" srcOrd="0" destOrd="0" presId="urn:microsoft.com/office/officeart/2005/8/layout/cycle3"/>
    <dgm:cxn modelId="{5E43B93A-59D7-412A-823B-63DBF78206EC}" type="presOf" srcId="{EB36DAA1-F6FB-41FE-818D-435CA8A0A58C}" destId="{A3A6B975-F6F3-4711-AA36-0B17F0C3C3DF}" srcOrd="0" destOrd="0" presId="urn:microsoft.com/office/officeart/2005/8/layout/cycle3"/>
    <dgm:cxn modelId="{B686662C-B8D5-4C1C-9737-C2A3F4B69E7E}" type="presOf" srcId="{2976B2B7-8717-463E-88DB-417A7C8801C9}" destId="{CA72993E-A7D4-4629-B6FE-F31648251BC8}" srcOrd="0" destOrd="0" presId="urn:microsoft.com/office/officeart/2005/8/layout/cycle3"/>
    <dgm:cxn modelId="{9646E295-CD03-4AB6-9BEB-A205761DFCF3}" srcId="{321A34AC-13B0-46DE-B38A-D5F64436CEE3}" destId="{D5D74FB3-4F51-4C3D-A8BA-F78EEE880CA3}" srcOrd="3" destOrd="0" parTransId="{00ED8A74-A5DE-44F6-9287-3084EDA0ACB0}" sibTransId="{CD437961-26BF-494D-BC12-D3D1EEE656AE}"/>
    <dgm:cxn modelId="{F78C12AB-4086-4DA8-AE67-A5051B53FB35}" type="presOf" srcId="{99688F35-A34A-4333-97E3-933D65AC04C0}" destId="{E2D85C94-F676-403B-925A-26D9C0A66543}" srcOrd="0" destOrd="0" presId="urn:microsoft.com/office/officeart/2005/8/layout/cycle3"/>
    <dgm:cxn modelId="{1C444A0A-68C7-4315-A309-9D2DB7115847}" srcId="{321A34AC-13B0-46DE-B38A-D5F64436CEE3}" destId="{EB36DAA1-F6FB-41FE-818D-435CA8A0A58C}" srcOrd="4" destOrd="0" parTransId="{B7406689-09E0-48DA-96C3-21DF7ADA8D22}" sibTransId="{30DDE0FF-601B-43E9-A3FA-32BD7F174F50}"/>
    <dgm:cxn modelId="{5CAEDDE1-C2D8-433B-B11B-92451F98EDDB}" srcId="{321A34AC-13B0-46DE-B38A-D5F64436CEE3}" destId="{1DC051E8-6389-4551-89EC-F9D164ADC1F2}" srcOrd="1" destOrd="0" parTransId="{B73CDC7F-DFCA-441D-9301-02FFD5A9729C}" sibTransId="{E896CD72-544E-4EAD-B942-AFDA25C2F5BE}"/>
    <dgm:cxn modelId="{20D7344C-46AA-47C0-88DC-AD3F2E045900}" type="presOf" srcId="{321A34AC-13B0-46DE-B38A-D5F64436CEE3}" destId="{E253C6DA-7C0C-4130-8EAB-9888FF0603A6}" srcOrd="0" destOrd="0" presId="urn:microsoft.com/office/officeart/2005/8/layout/cycle3"/>
    <dgm:cxn modelId="{B42FA581-B919-4156-9866-344B1DDC3B74}" srcId="{321A34AC-13B0-46DE-B38A-D5F64436CEE3}" destId="{99688F35-A34A-4333-97E3-933D65AC04C0}" srcOrd="2" destOrd="0" parTransId="{4E3EA0E0-2233-46E3-AB41-5326B868B083}" sibTransId="{9AD0801E-6189-4066-9543-39BDC572E12E}"/>
    <dgm:cxn modelId="{54D12D80-4C6A-46C6-A767-D523EC24F1C5}" type="presOf" srcId="{1DC051E8-6389-4551-89EC-F9D164ADC1F2}" destId="{8D656F68-1EAB-4917-BEF9-194BA3150913}" srcOrd="0" destOrd="0" presId="urn:microsoft.com/office/officeart/2005/8/layout/cycle3"/>
    <dgm:cxn modelId="{68AF3B3C-8910-4AEF-BFB4-E92BF595726D}" type="presOf" srcId="{7DBBD0EF-C14C-413C-A717-52EDE6FC00EA}" destId="{238C2D82-2AFF-490F-A7A8-7F1B0F74B230}" srcOrd="0" destOrd="0" presId="urn:microsoft.com/office/officeart/2005/8/layout/cycle3"/>
    <dgm:cxn modelId="{11F1D628-DE56-4F3A-A8A5-4D4A98748D1D}" srcId="{321A34AC-13B0-46DE-B38A-D5F64436CEE3}" destId="{7DBBD0EF-C14C-413C-A717-52EDE6FC00EA}" srcOrd="0" destOrd="0" parTransId="{0746E65B-CF91-4FBE-AEE8-96C9DDCA2144}" sibTransId="{2976B2B7-8717-463E-88DB-417A7C8801C9}"/>
    <dgm:cxn modelId="{5E3B0506-934A-46F3-ABF5-CB45683C8442}" type="presParOf" srcId="{E253C6DA-7C0C-4130-8EAB-9888FF0603A6}" destId="{C48858EC-1914-4030-A86E-FBB4008A456D}" srcOrd="0" destOrd="0" presId="urn:microsoft.com/office/officeart/2005/8/layout/cycle3"/>
    <dgm:cxn modelId="{15370EDB-E642-4130-A610-78B3B843641A}" type="presParOf" srcId="{C48858EC-1914-4030-A86E-FBB4008A456D}" destId="{238C2D82-2AFF-490F-A7A8-7F1B0F74B230}" srcOrd="0" destOrd="0" presId="urn:microsoft.com/office/officeart/2005/8/layout/cycle3"/>
    <dgm:cxn modelId="{8C0D0C2E-A928-4366-B923-8F1FDD130C7B}" type="presParOf" srcId="{C48858EC-1914-4030-A86E-FBB4008A456D}" destId="{CA72993E-A7D4-4629-B6FE-F31648251BC8}" srcOrd="1" destOrd="0" presId="urn:microsoft.com/office/officeart/2005/8/layout/cycle3"/>
    <dgm:cxn modelId="{55A91CB9-18C3-4EBC-9A6C-E0438ACB841D}" type="presParOf" srcId="{C48858EC-1914-4030-A86E-FBB4008A456D}" destId="{8D656F68-1EAB-4917-BEF9-194BA3150913}" srcOrd="2" destOrd="0" presId="urn:microsoft.com/office/officeart/2005/8/layout/cycle3"/>
    <dgm:cxn modelId="{22850662-1AA1-46BE-9D09-686FCDDF7EDD}" type="presParOf" srcId="{C48858EC-1914-4030-A86E-FBB4008A456D}" destId="{E2D85C94-F676-403B-925A-26D9C0A66543}" srcOrd="3" destOrd="0" presId="urn:microsoft.com/office/officeart/2005/8/layout/cycle3"/>
    <dgm:cxn modelId="{2B296E9A-A9F0-4376-BF89-A01A5C4ADCFB}" type="presParOf" srcId="{C48858EC-1914-4030-A86E-FBB4008A456D}" destId="{834F700C-F430-4571-9088-63A6421EBC82}" srcOrd="4" destOrd="0" presId="urn:microsoft.com/office/officeart/2005/8/layout/cycle3"/>
    <dgm:cxn modelId="{7491B6F5-B128-47A7-B581-D175D9227F9F}" type="presParOf" srcId="{C48858EC-1914-4030-A86E-FBB4008A456D}" destId="{A3A6B975-F6F3-4711-AA36-0B17F0C3C3DF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6E38C3-DE1E-4A51-975D-5E9223756E7E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472CD-911D-462D-A133-CEC253C55E57}">
      <dgm:prSet phldrT="[Text]"/>
      <dgm:spPr/>
      <dgm:t>
        <a:bodyPr/>
        <a:lstStyle/>
        <a:p>
          <a:r>
            <a:rPr lang="en-US" dirty="0" smtClean="0"/>
            <a:t>College Graduate</a:t>
          </a:r>
          <a:endParaRPr lang="en-US" dirty="0"/>
        </a:p>
      </dgm:t>
    </dgm:pt>
    <dgm:pt modelId="{C2E0825A-3FEC-4F17-BC53-92945390A19D}" type="parTrans" cxnId="{CB9D5EDC-E847-4031-BC06-05C4D9690F28}">
      <dgm:prSet/>
      <dgm:spPr/>
      <dgm:t>
        <a:bodyPr/>
        <a:lstStyle/>
        <a:p>
          <a:endParaRPr lang="en-US"/>
        </a:p>
      </dgm:t>
    </dgm:pt>
    <dgm:pt modelId="{02229001-93BB-40B3-B3ED-7C5BFC5F3157}" type="sibTrans" cxnId="{CB9D5EDC-E847-4031-BC06-05C4D9690F28}">
      <dgm:prSet/>
      <dgm:spPr/>
      <dgm:t>
        <a:bodyPr/>
        <a:lstStyle/>
        <a:p>
          <a:endParaRPr lang="en-US"/>
        </a:p>
      </dgm:t>
    </dgm:pt>
    <dgm:pt modelId="{A92F818B-F02F-42DB-85B2-9EFFCB78999F}">
      <dgm:prSet phldrT="[Text]"/>
      <dgm:spPr/>
      <dgm:t>
        <a:bodyPr/>
        <a:lstStyle/>
        <a:p>
          <a:r>
            <a:rPr lang="en-US" dirty="0" smtClean="0"/>
            <a:t>Bachelors Marketing</a:t>
          </a:r>
          <a:endParaRPr lang="en-US" dirty="0"/>
        </a:p>
      </dgm:t>
    </dgm:pt>
    <dgm:pt modelId="{2D3A42BE-8FFD-488B-978A-BDD660B2FC3E}" type="parTrans" cxnId="{173F4D17-FBFF-4216-8DC4-7BE8EF7D5E2E}">
      <dgm:prSet/>
      <dgm:spPr/>
      <dgm:t>
        <a:bodyPr/>
        <a:lstStyle/>
        <a:p>
          <a:endParaRPr lang="en-US"/>
        </a:p>
      </dgm:t>
    </dgm:pt>
    <dgm:pt modelId="{5A6F3F07-89CD-45DF-AAE1-06B70D9E8A95}" type="sibTrans" cxnId="{173F4D17-FBFF-4216-8DC4-7BE8EF7D5E2E}">
      <dgm:prSet/>
      <dgm:spPr/>
      <dgm:t>
        <a:bodyPr/>
        <a:lstStyle/>
        <a:p>
          <a:endParaRPr lang="en-US"/>
        </a:p>
      </dgm:t>
    </dgm:pt>
    <dgm:pt modelId="{4962AA5E-DB52-48BD-B73E-3573B05E3560}">
      <dgm:prSet phldrT="[Text]"/>
      <dgm:spPr/>
      <dgm:t>
        <a:bodyPr/>
        <a:lstStyle/>
        <a:p>
          <a:r>
            <a:rPr lang="en-US" dirty="0" smtClean="0"/>
            <a:t>Law Degree J</a:t>
          </a:r>
          <a:r>
            <a:rPr lang="en-US" b="1" dirty="0" smtClean="0">
              <a:ln>
                <a:solidFill>
                  <a:schemeClr val="bg1">
                    <a:alpha val="99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rPr>
            <a:t>.D./M.B.A.</a:t>
          </a:r>
          <a:endParaRPr lang="en-US" dirty="0"/>
        </a:p>
      </dgm:t>
    </dgm:pt>
    <dgm:pt modelId="{E551F8CC-3E8F-447B-A334-705588B52A94}" type="parTrans" cxnId="{6559C333-2AB1-4FD8-997D-28081CAF2329}">
      <dgm:prSet/>
      <dgm:spPr/>
      <dgm:t>
        <a:bodyPr/>
        <a:lstStyle/>
        <a:p>
          <a:endParaRPr lang="en-US"/>
        </a:p>
      </dgm:t>
    </dgm:pt>
    <dgm:pt modelId="{74CDA6E2-8021-40BE-B7B8-75193163C447}" type="sibTrans" cxnId="{6559C333-2AB1-4FD8-997D-28081CAF2329}">
      <dgm:prSet/>
      <dgm:spPr/>
      <dgm:t>
        <a:bodyPr/>
        <a:lstStyle/>
        <a:p>
          <a:endParaRPr lang="en-US"/>
        </a:p>
      </dgm:t>
    </dgm:pt>
    <dgm:pt modelId="{B82C3BBF-2F2E-44E6-81E6-3273E268B895}">
      <dgm:prSet phldrT="[Text]"/>
      <dgm:spPr/>
      <dgm:t>
        <a:bodyPr/>
        <a:lstStyle/>
        <a:p>
          <a:r>
            <a:rPr lang="en-US" dirty="0" smtClean="0"/>
            <a:t>Career</a:t>
          </a:r>
          <a:endParaRPr lang="en-US" dirty="0"/>
        </a:p>
      </dgm:t>
    </dgm:pt>
    <dgm:pt modelId="{237B4AD9-192D-4553-BB99-6AA8E4887202}" type="parTrans" cxnId="{3BFD7C4F-A39A-41C7-84D2-73D0185A8BD6}">
      <dgm:prSet/>
      <dgm:spPr/>
      <dgm:t>
        <a:bodyPr/>
        <a:lstStyle/>
        <a:p>
          <a:endParaRPr lang="en-US"/>
        </a:p>
      </dgm:t>
    </dgm:pt>
    <dgm:pt modelId="{08176CFC-EBEC-4069-B57E-DD50C2BFE339}" type="sibTrans" cxnId="{3BFD7C4F-A39A-41C7-84D2-73D0185A8BD6}">
      <dgm:prSet/>
      <dgm:spPr/>
      <dgm:t>
        <a:bodyPr/>
        <a:lstStyle/>
        <a:p>
          <a:endParaRPr lang="en-US"/>
        </a:p>
      </dgm:t>
    </dgm:pt>
    <dgm:pt modelId="{93161C46-5624-4920-B350-D3812B3A47A2}" type="pres">
      <dgm:prSet presAssocID="{F16E38C3-DE1E-4A51-975D-5E9223756E7E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9113CF-CC5B-4913-900C-4FF9BCDE8F1A}" type="pres">
      <dgm:prSet presAssocID="{F16E38C3-DE1E-4A51-975D-5E9223756E7E}" presName="ellipse" presStyleLbl="trBgShp" presStyleIdx="0" presStyleCnt="1"/>
      <dgm:spPr/>
    </dgm:pt>
    <dgm:pt modelId="{74477D86-F0F0-4951-B2C9-7189C11A2692}" type="pres">
      <dgm:prSet presAssocID="{F16E38C3-DE1E-4A51-975D-5E9223756E7E}" presName="arrow1" presStyleLbl="fgShp" presStyleIdx="0" presStyleCnt="1"/>
      <dgm:spPr/>
    </dgm:pt>
    <dgm:pt modelId="{AC54645C-1152-4060-9B14-10AFE349AB65}" type="pres">
      <dgm:prSet presAssocID="{F16E38C3-DE1E-4A51-975D-5E9223756E7E}" presName="rectangle" presStyleLbl="revTx" presStyleIdx="0" presStyleCnt="1" custScaleY="98958" custLinFactNeighborX="-2083" custLinFactNeighborY="497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CF9A2C-239F-4685-9260-D2F9AF19BB67}" type="pres">
      <dgm:prSet presAssocID="{A92F818B-F02F-42DB-85B2-9EFFCB78999F}" presName="item1" presStyleLbl="node1" presStyleIdx="0" presStyleCnt="3" custScaleX="1735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E6F7DF-897C-42A7-A626-19A21A40F2CD}" type="pres">
      <dgm:prSet presAssocID="{4962AA5E-DB52-48BD-B73E-3573B05E3560}" presName="item2" presStyleLbl="node1" presStyleIdx="1" presStyleCnt="3" custScaleX="211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A7C62D-B149-444D-BE34-7AABF567B5DE}" type="pres">
      <dgm:prSet presAssocID="{B82C3BBF-2F2E-44E6-81E6-3273E268B895}" presName="item3" presStyleLbl="node1" presStyleIdx="2" presStyleCnt="3" custScaleX="177778" custLinFactNeighborX="-5000" custLinFactNeighborY="-59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BCF1EA-E49B-4E6F-883C-AE83A7A3A7A0}" type="pres">
      <dgm:prSet presAssocID="{F16E38C3-DE1E-4A51-975D-5E9223756E7E}" presName="funnel" presStyleLbl="trAlignAcc1" presStyleIdx="0" presStyleCnt="1" custScaleX="142857" custScaleY="124777" custLinFactNeighborX="0" custLinFactNeighborY="10393"/>
      <dgm:spPr/>
    </dgm:pt>
  </dgm:ptLst>
  <dgm:cxnLst>
    <dgm:cxn modelId="{E97AA7CE-960C-469E-8190-8D9F553BC87A}" type="presOf" srcId="{545472CD-911D-462D-A133-CEC253C55E57}" destId="{10A7C62D-B149-444D-BE34-7AABF567B5DE}" srcOrd="0" destOrd="0" presId="urn:microsoft.com/office/officeart/2005/8/layout/funnel1"/>
    <dgm:cxn modelId="{6559C333-2AB1-4FD8-997D-28081CAF2329}" srcId="{F16E38C3-DE1E-4A51-975D-5E9223756E7E}" destId="{4962AA5E-DB52-48BD-B73E-3573B05E3560}" srcOrd="2" destOrd="0" parTransId="{E551F8CC-3E8F-447B-A334-705588B52A94}" sibTransId="{74CDA6E2-8021-40BE-B7B8-75193163C447}"/>
    <dgm:cxn modelId="{5FEF11E3-9C54-413E-9E70-5DBB228CFED8}" type="presOf" srcId="{A92F818B-F02F-42DB-85B2-9EFFCB78999F}" destId="{03E6F7DF-897C-42A7-A626-19A21A40F2CD}" srcOrd="0" destOrd="0" presId="urn:microsoft.com/office/officeart/2005/8/layout/funnel1"/>
    <dgm:cxn modelId="{6DB00CD2-EB91-4D58-BE57-131DA9E11D45}" type="presOf" srcId="{4962AA5E-DB52-48BD-B73E-3573B05E3560}" destId="{CDCF9A2C-239F-4685-9260-D2F9AF19BB67}" srcOrd="0" destOrd="0" presId="urn:microsoft.com/office/officeart/2005/8/layout/funnel1"/>
    <dgm:cxn modelId="{8251F745-443E-454B-8F08-1D09E0839CBA}" type="presOf" srcId="{F16E38C3-DE1E-4A51-975D-5E9223756E7E}" destId="{93161C46-5624-4920-B350-D3812B3A47A2}" srcOrd="0" destOrd="0" presId="urn:microsoft.com/office/officeart/2005/8/layout/funnel1"/>
    <dgm:cxn modelId="{CB9D5EDC-E847-4031-BC06-05C4D9690F28}" srcId="{F16E38C3-DE1E-4A51-975D-5E9223756E7E}" destId="{545472CD-911D-462D-A133-CEC253C55E57}" srcOrd="0" destOrd="0" parTransId="{C2E0825A-3FEC-4F17-BC53-92945390A19D}" sibTransId="{02229001-93BB-40B3-B3ED-7C5BFC5F3157}"/>
    <dgm:cxn modelId="{173F4D17-FBFF-4216-8DC4-7BE8EF7D5E2E}" srcId="{F16E38C3-DE1E-4A51-975D-5E9223756E7E}" destId="{A92F818B-F02F-42DB-85B2-9EFFCB78999F}" srcOrd="1" destOrd="0" parTransId="{2D3A42BE-8FFD-488B-978A-BDD660B2FC3E}" sibTransId="{5A6F3F07-89CD-45DF-AAE1-06B70D9E8A95}"/>
    <dgm:cxn modelId="{77E00E97-4F6C-460B-9D9A-4984D9DD2714}" type="presOf" srcId="{B82C3BBF-2F2E-44E6-81E6-3273E268B895}" destId="{AC54645C-1152-4060-9B14-10AFE349AB65}" srcOrd="0" destOrd="0" presId="urn:microsoft.com/office/officeart/2005/8/layout/funnel1"/>
    <dgm:cxn modelId="{3BFD7C4F-A39A-41C7-84D2-73D0185A8BD6}" srcId="{F16E38C3-DE1E-4A51-975D-5E9223756E7E}" destId="{B82C3BBF-2F2E-44E6-81E6-3273E268B895}" srcOrd="3" destOrd="0" parTransId="{237B4AD9-192D-4553-BB99-6AA8E4887202}" sibTransId="{08176CFC-EBEC-4069-B57E-DD50C2BFE339}"/>
    <dgm:cxn modelId="{D1978E32-025E-4116-8C0C-AB3BEB200277}" type="presParOf" srcId="{93161C46-5624-4920-B350-D3812B3A47A2}" destId="{4C9113CF-CC5B-4913-900C-4FF9BCDE8F1A}" srcOrd="0" destOrd="0" presId="urn:microsoft.com/office/officeart/2005/8/layout/funnel1"/>
    <dgm:cxn modelId="{D32F9B35-7A5E-454F-BB34-93C7BF6A1B64}" type="presParOf" srcId="{93161C46-5624-4920-B350-D3812B3A47A2}" destId="{74477D86-F0F0-4951-B2C9-7189C11A2692}" srcOrd="1" destOrd="0" presId="urn:microsoft.com/office/officeart/2005/8/layout/funnel1"/>
    <dgm:cxn modelId="{1C8ADBB1-1EF7-4BC7-9BCF-A06BD75D6F2C}" type="presParOf" srcId="{93161C46-5624-4920-B350-D3812B3A47A2}" destId="{AC54645C-1152-4060-9B14-10AFE349AB65}" srcOrd="2" destOrd="0" presId="urn:microsoft.com/office/officeart/2005/8/layout/funnel1"/>
    <dgm:cxn modelId="{3AA6BD32-D149-4968-A26A-E3E2D782C36A}" type="presParOf" srcId="{93161C46-5624-4920-B350-D3812B3A47A2}" destId="{CDCF9A2C-239F-4685-9260-D2F9AF19BB67}" srcOrd="3" destOrd="0" presId="urn:microsoft.com/office/officeart/2005/8/layout/funnel1"/>
    <dgm:cxn modelId="{7F0BCC7B-D6C9-40FF-A58C-CFA19D939638}" type="presParOf" srcId="{93161C46-5624-4920-B350-D3812B3A47A2}" destId="{03E6F7DF-897C-42A7-A626-19A21A40F2CD}" srcOrd="4" destOrd="0" presId="urn:microsoft.com/office/officeart/2005/8/layout/funnel1"/>
    <dgm:cxn modelId="{4479FB50-80A6-46A4-A4EE-6EF7B724D919}" type="presParOf" srcId="{93161C46-5624-4920-B350-D3812B3A47A2}" destId="{10A7C62D-B149-444D-BE34-7AABF567B5DE}" srcOrd="5" destOrd="0" presId="urn:microsoft.com/office/officeart/2005/8/layout/funnel1"/>
    <dgm:cxn modelId="{9746CEC8-E034-43BD-8699-66B5B807FA3C}" type="presParOf" srcId="{93161C46-5624-4920-B350-D3812B3A47A2}" destId="{36BCF1EA-E49B-4E6F-883C-AE83A7A3A7A0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A1C9E2-2925-4AAB-9500-0A59371A5AB3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FEBC43-8C08-445F-8ED5-FF8D553DBECE}">
      <dgm:prSet phldrT="[Text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Donations</a:t>
          </a:r>
          <a:endParaRPr lang="en-US" dirty="0"/>
        </a:p>
      </dgm:t>
    </dgm:pt>
    <dgm:pt modelId="{ABDED40F-FB1C-4ECE-9BEB-52889E699851}" type="parTrans" cxnId="{DC670E8C-C5A1-4A0B-8FF3-A65E5C64C08E}">
      <dgm:prSet/>
      <dgm:spPr/>
      <dgm:t>
        <a:bodyPr/>
        <a:lstStyle/>
        <a:p>
          <a:endParaRPr lang="en-US"/>
        </a:p>
      </dgm:t>
    </dgm:pt>
    <dgm:pt modelId="{18401E04-CD96-47CF-B88B-4DC122558EF8}" type="sibTrans" cxnId="{DC670E8C-C5A1-4A0B-8FF3-A65E5C64C08E}">
      <dgm:prSet/>
      <dgm:spPr/>
      <dgm:t>
        <a:bodyPr/>
        <a:lstStyle/>
        <a:p>
          <a:endParaRPr lang="en-US"/>
        </a:p>
      </dgm:t>
    </dgm:pt>
    <dgm:pt modelId="{A5F7567B-937D-42D1-A8AD-AAEC7769DBC7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Books</a:t>
          </a:r>
          <a:endParaRPr lang="en-US" dirty="0"/>
        </a:p>
      </dgm:t>
    </dgm:pt>
    <dgm:pt modelId="{4A012C66-E6C0-41FE-A62B-5464AC17142B}" type="parTrans" cxnId="{070AD3B8-0B47-4F39-B8B8-83D363FEE1BA}">
      <dgm:prSet/>
      <dgm:spPr/>
      <dgm:t>
        <a:bodyPr/>
        <a:lstStyle/>
        <a:p>
          <a:endParaRPr lang="en-US"/>
        </a:p>
      </dgm:t>
    </dgm:pt>
    <dgm:pt modelId="{2A67FB7F-D0B2-495C-A530-239766E6E4B4}" type="sibTrans" cxnId="{070AD3B8-0B47-4F39-B8B8-83D363FEE1BA}">
      <dgm:prSet/>
      <dgm:spPr/>
      <dgm:t>
        <a:bodyPr/>
        <a:lstStyle/>
        <a:p>
          <a:endParaRPr lang="en-US"/>
        </a:p>
      </dgm:t>
    </dgm:pt>
    <dgm:pt modelId="{10BD8338-DE3B-4219-8A9E-57DD9E98278F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Schools Supplies</a:t>
          </a:r>
          <a:endParaRPr lang="en-US" dirty="0"/>
        </a:p>
      </dgm:t>
    </dgm:pt>
    <dgm:pt modelId="{013DE9DF-065B-40CD-9E36-AE9F95025F07}" type="parTrans" cxnId="{F66F78FB-8CE8-46C2-AD46-07E1557AD061}">
      <dgm:prSet/>
      <dgm:spPr/>
      <dgm:t>
        <a:bodyPr/>
        <a:lstStyle/>
        <a:p>
          <a:endParaRPr lang="en-US"/>
        </a:p>
      </dgm:t>
    </dgm:pt>
    <dgm:pt modelId="{4F5D1BD3-F835-47C9-9F16-BA178FD18913}" type="sibTrans" cxnId="{F66F78FB-8CE8-46C2-AD46-07E1557AD061}">
      <dgm:prSet/>
      <dgm:spPr/>
      <dgm:t>
        <a:bodyPr/>
        <a:lstStyle/>
        <a:p>
          <a:endParaRPr lang="en-US"/>
        </a:p>
      </dgm:t>
    </dgm:pt>
    <dgm:pt modelId="{F3710AE2-25AF-4248-990A-D23ABACF64D5}">
      <dgm:prSet phldrT="[Text]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Better prepared students</a:t>
          </a:r>
          <a:endParaRPr lang="en-US" dirty="0"/>
        </a:p>
      </dgm:t>
    </dgm:pt>
    <dgm:pt modelId="{677F4816-9F9D-42A5-863C-1A9E305A8632}" type="parTrans" cxnId="{50CDB9FC-9229-489D-8D59-C5F253E172B1}">
      <dgm:prSet/>
      <dgm:spPr/>
      <dgm:t>
        <a:bodyPr/>
        <a:lstStyle/>
        <a:p>
          <a:endParaRPr lang="en-US"/>
        </a:p>
      </dgm:t>
    </dgm:pt>
    <dgm:pt modelId="{67D50A8B-0D0C-4A9A-B7CD-283AAB8C0794}" type="sibTrans" cxnId="{50CDB9FC-9229-489D-8D59-C5F253E172B1}">
      <dgm:prSet/>
      <dgm:spPr/>
      <dgm:t>
        <a:bodyPr/>
        <a:lstStyle/>
        <a:p>
          <a:endParaRPr lang="en-US"/>
        </a:p>
      </dgm:t>
    </dgm:pt>
    <dgm:pt modelId="{B50A573A-4199-4D35-B0B0-240203C7F615}" type="pres">
      <dgm:prSet presAssocID="{A1A1C9E2-2925-4AAB-9500-0A59371A5AB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8F42841-9AD3-4830-A145-36C692D04D99}" type="pres">
      <dgm:prSet presAssocID="{7AFEBC43-8C08-445F-8ED5-FF8D553DBEC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3E9AFF-FAA5-4040-A939-2A5477F59409}" type="pres">
      <dgm:prSet presAssocID="{18401E04-CD96-47CF-B88B-4DC122558EF8}" presName="sibTrans" presStyleLbl="sibTrans2D1" presStyleIdx="0" presStyleCnt="4"/>
      <dgm:spPr/>
      <dgm:t>
        <a:bodyPr/>
        <a:lstStyle/>
        <a:p>
          <a:endParaRPr lang="en-US"/>
        </a:p>
      </dgm:t>
    </dgm:pt>
    <dgm:pt modelId="{893263E5-9EBA-45F6-80A9-88770D1A3A5E}" type="pres">
      <dgm:prSet presAssocID="{18401E04-CD96-47CF-B88B-4DC122558EF8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91DB94FD-C090-42DF-9E03-F6863F3AF722}" type="pres">
      <dgm:prSet presAssocID="{A5F7567B-937D-42D1-A8AD-AAEC7769DBC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68B99F-6F1F-4002-9D50-6FDA909A25A0}" type="pres">
      <dgm:prSet presAssocID="{2A67FB7F-D0B2-495C-A530-239766E6E4B4}" presName="sibTrans" presStyleLbl="sibTrans2D1" presStyleIdx="1" presStyleCnt="4"/>
      <dgm:spPr/>
      <dgm:t>
        <a:bodyPr/>
        <a:lstStyle/>
        <a:p>
          <a:endParaRPr lang="en-US"/>
        </a:p>
      </dgm:t>
    </dgm:pt>
    <dgm:pt modelId="{DC37C626-366F-4739-9754-E6D6D9192221}" type="pres">
      <dgm:prSet presAssocID="{2A67FB7F-D0B2-495C-A530-239766E6E4B4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EC8946C0-8B01-46F6-9F64-F874DEDD08DF}" type="pres">
      <dgm:prSet presAssocID="{10BD8338-DE3B-4219-8A9E-57DD9E98278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462642-4F63-48E5-BD12-C52379EA49CA}" type="pres">
      <dgm:prSet presAssocID="{4F5D1BD3-F835-47C9-9F16-BA178FD18913}" presName="sibTrans" presStyleLbl="sibTrans2D1" presStyleIdx="2" presStyleCnt="4"/>
      <dgm:spPr/>
      <dgm:t>
        <a:bodyPr/>
        <a:lstStyle/>
        <a:p>
          <a:endParaRPr lang="en-US"/>
        </a:p>
      </dgm:t>
    </dgm:pt>
    <dgm:pt modelId="{D44392A8-5FB6-47F9-9B99-443B15FB20AC}" type="pres">
      <dgm:prSet presAssocID="{4F5D1BD3-F835-47C9-9F16-BA178FD18913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CA9D52AA-0E66-4F1C-AB5A-6EE341EA2EE6}" type="pres">
      <dgm:prSet presAssocID="{F3710AE2-25AF-4248-990A-D23ABACF64D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DBA8DA-DB1A-4DCA-87ED-EE10CF96A5DD}" type="pres">
      <dgm:prSet presAssocID="{67D50A8B-0D0C-4A9A-B7CD-283AAB8C0794}" presName="sibTrans" presStyleLbl="sibTrans2D1" presStyleIdx="3" presStyleCnt="4"/>
      <dgm:spPr/>
      <dgm:t>
        <a:bodyPr/>
        <a:lstStyle/>
        <a:p>
          <a:endParaRPr lang="en-US"/>
        </a:p>
      </dgm:t>
    </dgm:pt>
    <dgm:pt modelId="{DA03E24B-38E4-4E8A-8C95-E1932FC5578F}" type="pres">
      <dgm:prSet presAssocID="{67D50A8B-0D0C-4A9A-B7CD-283AAB8C0794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070AD3B8-0B47-4F39-B8B8-83D363FEE1BA}" srcId="{A1A1C9E2-2925-4AAB-9500-0A59371A5AB3}" destId="{A5F7567B-937D-42D1-A8AD-AAEC7769DBC7}" srcOrd="1" destOrd="0" parTransId="{4A012C66-E6C0-41FE-A62B-5464AC17142B}" sibTransId="{2A67FB7F-D0B2-495C-A530-239766E6E4B4}"/>
    <dgm:cxn modelId="{F66F78FB-8CE8-46C2-AD46-07E1557AD061}" srcId="{A1A1C9E2-2925-4AAB-9500-0A59371A5AB3}" destId="{10BD8338-DE3B-4219-8A9E-57DD9E98278F}" srcOrd="2" destOrd="0" parTransId="{013DE9DF-065B-40CD-9E36-AE9F95025F07}" sibTransId="{4F5D1BD3-F835-47C9-9F16-BA178FD18913}"/>
    <dgm:cxn modelId="{148FF458-34E8-4874-8E51-8659EE8A9BCA}" type="presOf" srcId="{67D50A8B-0D0C-4A9A-B7CD-283AAB8C0794}" destId="{DA03E24B-38E4-4E8A-8C95-E1932FC5578F}" srcOrd="1" destOrd="0" presId="urn:microsoft.com/office/officeart/2005/8/layout/cycle7"/>
    <dgm:cxn modelId="{9AB12659-153E-4A66-90DE-53AF16929D80}" type="presOf" srcId="{4F5D1BD3-F835-47C9-9F16-BA178FD18913}" destId="{D44392A8-5FB6-47F9-9B99-443B15FB20AC}" srcOrd="1" destOrd="0" presId="urn:microsoft.com/office/officeart/2005/8/layout/cycle7"/>
    <dgm:cxn modelId="{2D1CBC18-9DDB-41DE-938B-7FAB4AC8343B}" type="presOf" srcId="{2A67FB7F-D0B2-495C-A530-239766E6E4B4}" destId="{DC37C626-366F-4739-9754-E6D6D9192221}" srcOrd="1" destOrd="0" presId="urn:microsoft.com/office/officeart/2005/8/layout/cycle7"/>
    <dgm:cxn modelId="{2A3EDFB6-9821-4484-863B-79BE7B562514}" type="presOf" srcId="{7AFEBC43-8C08-445F-8ED5-FF8D553DBECE}" destId="{C8F42841-9AD3-4830-A145-36C692D04D99}" srcOrd="0" destOrd="0" presId="urn:microsoft.com/office/officeart/2005/8/layout/cycle7"/>
    <dgm:cxn modelId="{50CDB9FC-9229-489D-8D59-C5F253E172B1}" srcId="{A1A1C9E2-2925-4AAB-9500-0A59371A5AB3}" destId="{F3710AE2-25AF-4248-990A-D23ABACF64D5}" srcOrd="3" destOrd="0" parTransId="{677F4816-9F9D-42A5-863C-1A9E305A8632}" sibTransId="{67D50A8B-0D0C-4A9A-B7CD-283AAB8C0794}"/>
    <dgm:cxn modelId="{125558EE-37D4-43C8-A83E-03E96CF6C440}" type="presOf" srcId="{A5F7567B-937D-42D1-A8AD-AAEC7769DBC7}" destId="{91DB94FD-C090-42DF-9E03-F6863F3AF722}" srcOrd="0" destOrd="0" presId="urn:microsoft.com/office/officeart/2005/8/layout/cycle7"/>
    <dgm:cxn modelId="{6BCC2C1A-43FF-44F9-A172-9858C4BD84EE}" type="presOf" srcId="{A1A1C9E2-2925-4AAB-9500-0A59371A5AB3}" destId="{B50A573A-4199-4D35-B0B0-240203C7F615}" srcOrd="0" destOrd="0" presId="urn:microsoft.com/office/officeart/2005/8/layout/cycle7"/>
    <dgm:cxn modelId="{E0441FC8-21D9-4EB3-BD84-847775854CAF}" type="presOf" srcId="{18401E04-CD96-47CF-B88B-4DC122558EF8}" destId="{983E9AFF-FAA5-4040-A939-2A5477F59409}" srcOrd="0" destOrd="0" presId="urn:microsoft.com/office/officeart/2005/8/layout/cycle7"/>
    <dgm:cxn modelId="{4118A4C7-A47C-41AF-84EE-3E0D4B42B425}" type="presOf" srcId="{2A67FB7F-D0B2-495C-A530-239766E6E4B4}" destId="{AB68B99F-6F1F-4002-9D50-6FDA909A25A0}" srcOrd="0" destOrd="0" presId="urn:microsoft.com/office/officeart/2005/8/layout/cycle7"/>
    <dgm:cxn modelId="{D3AD62BE-59B3-4523-9095-ECCC67A974EB}" type="presOf" srcId="{4F5D1BD3-F835-47C9-9F16-BA178FD18913}" destId="{CC462642-4F63-48E5-BD12-C52379EA49CA}" srcOrd="0" destOrd="0" presId="urn:microsoft.com/office/officeart/2005/8/layout/cycle7"/>
    <dgm:cxn modelId="{DC670E8C-C5A1-4A0B-8FF3-A65E5C64C08E}" srcId="{A1A1C9E2-2925-4AAB-9500-0A59371A5AB3}" destId="{7AFEBC43-8C08-445F-8ED5-FF8D553DBECE}" srcOrd="0" destOrd="0" parTransId="{ABDED40F-FB1C-4ECE-9BEB-52889E699851}" sibTransId="{18401E04-CD96-47CF-B88B-4DC122558EF8}"/>
    <dgm:cxn modelId="{523362BD-A50A-4A0A-9CB5-83A2ACCD7AD6}" type="presOf" srcId="{10BD8338-DE3B-4219-8A9E-57DD9E98278F}" destId="{EC8946C0-8B01-46F6-9F64-F874DEDD08DF}" srcOrd="0" destOrd="0" presId="urn:microsoft.com/office/officeart/2005/8/layout/cycle7"/>
    <dgm:cxn modelId="{2766ACA2-1CD4-47E2-AE20-40CB70270C56}" type="presOf" srcId="{F3710AE2-25AF-4248-990A-D23ABACF64D5}" destId="{CA9D52AA-0E66-4F1C-AB5A-6EE341EA2EE6}" srcOrd="0" destOrd="0" presId="urn:microsoft.com/office/officeart/2005/8/layout/cycle7"/>
    <dgm:cxn modelId="{088170F0-5C5B-4FCB-80DC-D199074B8744}" type="presOf" srcId="{67D50A8B-0D0C-4A9A-B7CD-283AAB8C0794}" destId="{E8DBA8DA-DB1A-4DCA-87ED-EE10CF96A5DD}" srcOrd="0" destOrd="0" presId="urn:microsoft.com/office/officeart/2005/8/layout/cycle7"/>
    <dgm:cxn modelId="{1B1034EB-7A85-451B-B57D-2FE999D23747}" type="presOf" srcId="{18401E04-CD96-47CF-B88B-4DC122558EF8}" destId="{893263E5-9EBA-45F6-80A9-88770D1A3A5E}" srcOrd="1" destOrd="0" presId="urn:microsoft.com/office/officeart/2005/8/layout/cycle7"/>
    <dgm:cxn modelId="{582D4547-178D-4F36-B64E-35DE9E13722F}" type="presParOf" srcId="{B50A573A-4199-4D35-B0B0-240203C7F615}" destId="{C8F42841-9AD3-4830-A145-36C692D04D99}" srcOrd="0" destOrd="0" presId="urn:microsoft.com/office/officeart/2005/8/layout/cycle7"/>
    <dgm:cxn modelId="{C027B699-ADD7-4306-B1D3-CCF5FE7D43AF}" type="presParOf" srcId="{B50A573A-4199-4D35-B0B0-240203C7F615}" destId="{983E9AFF-FAA5-4040-A939-2A5477F59409}" srcOrd="1" destOrd="0" presId="urn:microsoft.com/office/officeart/2005/8/layout/cycle7"/>
    <dgm:cxn modelId="{F3EB2FDF-EFEE-49B7-8135-CE7D3794C4A7}" type="presParOf" srcId="{983E9AFF-FAA5-4040-A939-2A5477F59409}" destId="{893263E5-9EBA-45F6-80A9-88770D1A3A5E}" srcOrd="0" destOrd="0" presId="urn:microsoft.com/office/officeart/2005/8/layout/cycle7"/>
    <dgm:cxn modelId="{86FE6748-F864-417D-A56D-4E416FD01EAB}" type="presParOf" srcId="{B50A573A-4199-4D35-B0B0-240203C7F615}" destId="{91DB94FD-C090-42DF-9E03-F6863F3AF722}" srcOrd="2" destOrd="0" presId="urn:microsoft.com/office/officeart/2005/8/layout/cycle7"/>
    <dgm:cxn modelId="{61ACED95-7517-4FA8-8871-267264823582}" type="presParOf" srcId="{B50A573A-4199-4D35-B0B0-240203C7F615}" destId="{AB68B99F-6F1F-4002-9D50-6FDA909A25A0}" srcOrd="3" destOrd="0" presId="urn:microsoft.com/office/officeart/2005/8/layout/cycle7"/>
    <dgm:cxn modelId="{ECC0B5D8-A413-4509-A15C-4A053FD71EC4}" type="presParOf" srcId="{AB68B99F-6F1F-4002-9D50-6FDA909A25A0}" destId="{DC37C626-366F-4739-9754-E6D6D9192221}" srcOrd="0" destOrd="0" presId="urn:microsoft.com/office/officeart/2005/8/layout/cycle7"/>
    <dgm:cxn modelId="{472EBEC7-CBB4-4820-87D7-0D491F88C92E}" type="presParOf" srcId="{B50A573A-4199-4D35-B0B0-240203C7F615}" destId="{EC8946C0-8B01-46F6-9F64-F874DEDD08DF}" srcOrd="4" destOrd="0" presId="urn:microsoft.com/office/officeart/2005/8/layout/cycle7"/>
    <dgm:cxn modelId="{01EA786A-727C-44AD-A422-CDE93770BEB3}" type="presParOf" srcId="{B50A573A-4199-4D35-B0B0-240203C7F615}" destId="{CC462642-4F63-48E5-BD12-C52379EA49CA}" srcOrd="5" destOrd="0" presId="urn:microsoft.com/office/officeart/2005/8/layout/cycle7"/>
    <dgm:cxn modelId="{B437B637-3A42-41A6-A384-0CB4E1929380}" type="presParOf" srcId="{CC462642-4F63-48E5-BD12-C52379EA49CA}" destId="{D44392A8-5FB6-47F9-9B99-443B15FB20AC}" srcOrd="0" destOrd="0" presId="urn:microsoft.com/office/officeart/2005/8/layout/cycle7"/>
    <dgm:cxn modelId="{060FAD2E-8C9F-4208-9CB8-A24A7FFA2C72}" type="presParOf" srcId="{B50A573A-4199-4D35-B0B0-240203C7F615}" destId="{CA9D52AA-0E66-4F1C-AB5A-6EE341EA2EE6}" srcOrd="6" destOrd="0" presId="urn:microsoft.com/office/officeart/2005/8/layout/cycle7"/>
    <dgm:cxn modelId="{910B1C1B-49B4-42C9-8C58-383F1120F2CC}" type="presParOf" srcId="{B50A573A-4199-4D35-B0B0-240203C7F615}" destId="{E8DBA8DA-DB1A-4DCA-87ED-EE10CF96A5DD}" srcOrd="7" destOrd="0" presId="urn:microsoft.com/office/officeart/2005/8/layout/cycle7"/>
    <dgm:cxn modelId="{B6F65A79-B030-471B-A928-FB36B2FF5EAE}" type="presParOf" srcId="{E8DBA8DA-DB1A-4DCA-87ED-EE10CF96A5DD}" destId="{DA03E24B-38E4-4E8A-8C95-E1932FC5578F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72993E-A7D4-4629-B6FE-F31648251BC8}">
      <dsp:nvSpPr>
        <dsp:cNvPr id="0" name=""/>
        <dsp:cNvSpPr/>
      </dsp:nvSpPr>
      <dsp:spPr>
        <a:xfrm>
          <a:off x="362628" y="84634"/>
          <a:ext cx="2932342" cy="2932342"/>
        </a:xfrm>
        <a:prstGeom prst="circularArrow">
          <a:avLst>
            <a:gd name="adj1" fmla="val 5544"/>
            <a:gd name="adj2" fmla="val 330680"/>
            <a:gd name="adj3" fmla="val 13933416"/>
            <a:gd name="adj4" fmla="val 1729084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8C2D82-2AFF-490F-A7A8-7F1B0F74B230}">
      <dsp:nvSpPr>
        <dsp:cNvPr id="0" name=""/>
        <dsp:cNvSpPr/>
      </dsp:nvSpPr>
      <dsp:spPr>
        <a:xfrm>
          <a:off x="1189434" y="98660"/>
          <a:ext cx="1278731" cy="639365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Education</a:t>
          </a:r>
          <a:endParaRPr lang="en-US" sz="1600" kern="1200" dirty="0"/>
        </a:p>
      </dsp:txBody>
      <dsp:txXfrm>
        <a:off x="1189434" y="98660"/>
        <a:ext cx="1278731" cy="639365"/>
      </dsp:txXfrm>
    </dsp:sp>
    <dsp:sp modelId="{8D656F68-1EAB-4917-BEF9-194BA3150913}">
      <dsp:nvSpPr>
        <dsp:cNvPr id="0" name=""/>
        <dsp:cNvSpPr/>
      </dsp:nvSpPr>
      <dsp:spPr>
        <a:xfrm>
          <a:off x="2378698" y="962710"/>
          <a:ext cx="1278731" cy="639365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Career</a:t>
          </a:r>
          <a:endParaRPr lang="en-US" sz="1600" kern="1200" dirty="0"/>
        </a:p>
      </dsp:txBody>
      <dsp:txXfrm>
        <a:off x="2378698" y="962710"/>
        <a:ext cx="1278731" cy="639365"/>
      </dsp:txXfrm>
    </dsp:sp>
    <dsp:sp modelId="{E2D85C94-F676-403B-925A-26D9C0A66543}">
      <dsp:nvSpPr>
        <dsp:cNvPr id="0" name=""/>
        <dsp:cNvSpPr/>
      </dsp:nvSpPr>
      <dsp:spPr>
        <a:xfrm>
          <a:off x="1924439" y="2360774"/>
          <a:ext cx="1278731" cy="639365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Domestic Awareness</a:t>
          </a:r>
          <a:endParaRPr lang="en-US" sz="1600" kern="1200" dirty="0"/>
        </a:p>
      </dsp:txBody>
      <dsp:txXfrm>
        <a:off x="1924439" y="2360774"/>
        <a:ext cx="1278731" cy="639365"/>
      </dsp:txXfrm>
    </dsp:sp>
    <dsp:sp modelId="{834F700C-F430-4571-9088-63A6421EBC82}">
      <dsp:nvSpPr>
        <dsp:cNvPr id="0" name=""/>
        <dsp:cNvSpPr/>
      </dsp:nvSpPr>
      <dsp:spPr>
        <a:xfrm>
          <a:off x="454428" y="2360774"/>
          <a:ext cx="1278731" cy="639365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Community Activism</a:t>
          </a:r>
          <a:endParaRPr lang="en-US" sz="1600" kern="1200" dirty="0"/>
        </a:p>
      </dsp:txBody>
      <dsp:txXfrm>
        <a:off x="454428" y="2360774"/>
        <a:ext cx="1278731" cy="639365"/>
      </dsp:txXfrm>
    </dsp:sp>
    <dsp:sp modelId="{A3A6B975-F6F3-4711-AA36-0B17F0C3C3DF}">
      <dsp:nvSpPr>
        <dsp:cNvPr id="0" name=""/>
        <dsp:cNvSpPr/>
      </dsp:nvSpPr>
      <dsp:spPr>
        <a:xfrm>
          <a:off x="170" y="962710"/>
          <a:ext cx="1278731" cy="639365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School Resources</a:t>
          </a:r>
          <a:endParaRPr lang="en-US" sz="1600" kern="1200" dirty="0"/>
        </a:p>
      </dsp:txBody>
      <dsp:txXfrm>
        <a:off x="170" y="962710"/>
        <a:ext cx="1278731" cy="63936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9113CF-CC5B-4913-900C-4FF9BCDE8F1A}">
      <dsp:nvSpPr>
        <dsp:cNvPr id="0" name=""/>
        <dsp:cNvSpPr/>
      </dsp:nvSpPr>
      <dsp:spPr>
        <a:xfrm>
          <a:off x="430377" y="294323"/>
          <a:ext cx="1572768" cy="546201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477D86-F0F0-4951-B2C9-7189C11A2692}">
      <dsp:nvSpPr>
        <dsp:cNvPr id="0" name=""/>
        <dsp:cNvSpPr/>
      </dsp:nvSpPr>
      <dsp:spPr>
        <a:xfrm>
          <a:off x="1066800" y="1631785"/>
          <a:ext cx="304800" cy="19507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54645C-1152-4060-9B14-10AFE349AB65}">
      <dsp:nvSpPr>
        <dsp:cNvPr id="0" name=""/>
        <dsp:cNvSpPr/>
      </dsp:nvSpPr>
      <dsp:spPr>
        <a:xfrm>
          <a:off x="457204" y="1847851"/>
          <a:ext cx="1463040" cy="361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Career</a:t>
          </a:r>
          <a:endParaRPr lang="en-US" sz="1200" kern="1200" dirty="0"/>
        </a:p>
      </dsp:txBody>
      <dsp:txXfrm>
        <a:off x="457204" y="1847851"/>
        <a:ext cx="1463040" cy="361948"/>
      </dsp:txXfrm>
    </dsp:sp>
    <dsp:sp modelId="{CDCF9A2C-239F-4685-9260-D2F9AF19BB67}">
      <dsp:nvSpPr>
        <dsp:cNvPr id="0" name=""/>
        <dsp:cNvSpPr/>
      </dsp:nvSpPr>
      <dsp:spPr>
        <a:xfrm>
          <a:off x="800403" y="882709"/>
          <a:ext cx="952197" cy="5486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Law Degree J</a:t>
          </a:r>
          <a:r>
            <a:rPr lang="en-US" sz="800" b="1" kern="1200" dirty="0" smtClean="0">
              <a:ln>
                <a:solidFill>
                  <a:schemeClr val="bg1">
                    <a:alpha val="99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rPr>
            <a:t>.D./M.B.A.</a:t>
          </a:r>
          <a:endParaRPr lang="en-US" sz="800" kern="1200" dirty="0"/>
        </a:p>
      </dsp:txBody>
      <dsp:txXfrm>
        <a:off x="800403" y="882709"/>
        <a:ext cx="952197" cy="548640"/>
      </dsp:txXfrm>
    </dsp:sp>
    <dsp:sp modelId="{03E6F7DF-897C-42A7-A626-19A21A40F2CD}">
      <dsp:nvSpPr>
        <dsp:cNvPr id="0" name=""/>
        <dsp:cNvSpPr/>
      </dsp:nvSpPr>
      <dsp:spPr>
        <a:xfrm>
          <a:off x="304800" y="471107"/>
          <a:ext cx="1158239" cy="5486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Bachelors Marketing</a:t>
          </a:r>
          <a:endParaRPr lang="en-US" sz="700" kern="1200" dirty="0"/>
        </a:p>
      </dsp:txBody>
      <dsp:txXfrm>
        <a:off x="304800" y="471107"/>
        <a:ext cx="1158239" cy="548640"/>
      </dsp:txXfrm>
    </dsp:sp>
    <dsp:sp modelId="{10A7C62D-B149-444D-BE34-7AABF567B5DE}">
      <dsp:nvSpPr>
        <dsp:cNvPr id="0" name=""/>
        <dsp:cNvSpPr/>
      </dsp:nvSpPr>
      <dsp:spPr>
        <a:xfrm>
          <a:off x="929639" y="305754"/>
          <a:ext cx="975361" cy="5486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College Graduate</a:t>
          </a:r>
          <a:endParaRPr lang="en-US" sz="700" kern="1200" dirty="0"/>
        </a:p>
      </dsp:txBody>
      <dsp:txXfrm>
        <a:off x="929639" y="305754"/>
        <a:ext cx="975361" cy="548640"/>
      </dsp:txXfrm>
    </dsp:sp>
    <dsp:sp modelId="{36BCF1EA-E49B-4E6F-883C-AE83A7A3A7A0}">
      <dsp:nvSpPr>
        <dsp:cNvPr id="0" name=""/>
        <dsp:cNvSpPr/>
      </dsp:nvSpPr>
      <dsp:spPr>
        <a:xfrm>
          <a:off x="1" y="200018"/>
          <a:ext cx="2438397" cy="170383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F42841-9AD3-4830-A145-36C692D04D99}">
      <dsp:nvSpPr>
        <dsp:cNvPr id="0" name=""/>
        <dsp:cNvSpPr/>
      </dsp:nvSpPr>
      <dsp:spPr>
        <a:xfrm>
          <a:off x="1341239" y="604"/>
          <a:ext cx="975121" cy="48756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Donations</a:t>
          </a:r>
          <a:endParaRPr lang="en-US" sz="1000" kern="1200" dirty="0"/>
        </a:p>
      </dsp:txBody>
      <dsp:txXfrm>
        <a:off x="1341239" y="604"/>
        <a:ext cx="975121" cy="487560"/>
      </dsp:txXfrm>
    </dsp:sp>
    <dsp:sp modelId="{983E9AFF-FAA5-4040-A939-2A5477F59409}">
      <dsp:nvSpPr>
        <dsp:cNvPr id="0" name=""/>
        <dsp:cNvSpPr/>
      </dsp:nvSpPr>
      <dsp:spPr>
        <a:xfrm rot="2700000">
          <a:off x="2043077" y="627419"/>
          <a:ext cx="508159" cy="17064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2700000">
        <a:off x="2043077" y="627419"/>
        <a:ext cx="508159" cy="170646"/>
      </dsp:txXfrm>
    </dsp:sp>
    <dsp:sp modelId="{91DB94FD-C090-42DF-9E03-F6863F3AF722}">
      <dsp:nvSpPr>
        <dsp:cNvPr id="0" name=""/>
        <dsp:cNvSpPr/>
      </dsp:nvSpPr>
      <dsp:spPr>
        <a:xfrm>
          <a:off x="2277954" y="937319"/>
          <a:ext cx="975121" cy="48756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Books</a:t>
          </a:r>
          <a:endParaRPr lang="en-US" sz="1000" kern="1200" dirty="0"/>
        </a:p>
      </dsp:txBody>
      <dsp:txXfrm>
        <a:off x="2277954" y="937319"/>
        <a:ext cx="975121" cy="487560"/>
      </dsp:txXfrm>
    </dsp:sp>
    <dsp:sp modelId="{AB68B99F-6F1F-4002-9D50-6FDA909A25A0}">
      <dsp:nvSpPr>
        <dsp:cNvPr id="0" name=""/>
        <dsp:cNvSpPr/>
      </dsp:nvSpPr>
      <dsp:spPr>
        <a:xfrm rot="8100000">
          <a:off x="2043077" y="1564134"/>
          <a:ext cx="508159" cy="17064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8100000">
        <a:off x="2043077" y="1564134"/>
        <a:ext cx="508159" cy="170646"/>
      </dsp:txXfrm>
    </dsp:sp>
    <dsp:sp modelId="{EC8946C0-8B01-46F6-9F64-F874DEDD08DF}">
      <dsp:nvSpPr>
        <dsp:cNvPr id="0" name=""/>
        <dsp:cNvSpPr/>
      </dsp:nvSpPr>
      <dsp:spPr>
        <a:xfrm>
          <a:off x="1341239" y="1874034"/>
          <a:ext cx="975121" cy="48756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Schools Supplies</a:t>
          </a:r>
          <a:endParaRPr lang="en-US" sz="1000" kern="1200" dirty="0"/>
        </a:p>
      </dsp:txBody>
      <dsp:txXfrm>
        <a:off x="1341239" y="1874034"/>
        <a:ext cx="975121" cy="487560"/>
      </dsp:txXfrm>
    </dsp:sp>
    <dsp:sp modelId="{CC462642-4F63-48E5-BD12-C52379EA49CA}">
      <dsp:nvSpPr>
        <dsp:cNvPr id="0" name=""/>
        <dsp:cNvSpPr/>
      </dsp:nvSpPr>
      <dsp:spPr>
        <a:xfrm rot="13500000">
          <a:off x="1106362" y="1564134"/>
          <a:ext cx="508159" cy="17064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3500000">
        <a:off x="1106362" y="1564134"/>
        <a:ext cx="508159" cy="170646"/>
      </dsp:txXfrm>
    </dsp:sp>
    <dsp:sp modelId="{CA9D52AA-0E66-4F1C-AB5A-6EE341EA2EE6}">
      <dsp:nvSpPr>
        <dsp:cNvPr id="0" name=""/>
        <dsp:cNvSpPr/>
      </dsp:nvSpPr>
      <dsp:spPr>
        <a:xfrm>
          <a:off x="404523" y="937319"/>
          <a:ext cx="975121" cy="48756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shade val="51000"/>
                <a:satMod val="130000"/>
              </a:schemeClr>
            </a:gs>
            <a:gs pos="80000">
              <a:schemeClr val="dk1">
                <a:shade val="93000"/>
                <a:satMod val="130000"/>
              </a:schemeClr>
            </a:gs>
            <a:gs pos="100000">
              <a:schemeClr val="dk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Better prepared students</a:t>
          </a:r>
          <a:endParaRPr lang="en-US" sz="1000" kern="1200" dirty="0"/>
        </a:p>
      </dsp:txBody>
      <dsp:txXfrm>
        <a:off x="404523" y="937319"/>
        <a:ext cx="975121" cy="487560"/>
      </dsp:txXfrm>
    </dsp:sp>
    <dsp:sp modelId="{E8DBA8DA-DB1A-4DCA-87ED-EE10CF96A5DD}">
      <dsp:nvSpPr>
        <dsp:cNvPr id="0" name=""/>
        <dsp:cNvSpPr/>
      </dsp:nvSpPr>
      <dsp:spPr>
        <a:xfrm rot="18900000">
          <a:off x="1106362" y="627419"/>
          <a:ext cx="508159" cy="17064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8900000">
        <a:off x="1106362" y="627419"/>
        <a:ext cx="508159" cy="170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032B-6F7F-48C0-9EFB-6658689973B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2DCD-7025-4F4E-861D-13C13E7E2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032B-6F7F-48C0-9EFB-6658689973B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2DCD-7025-4F4E-861D-13C13E7E2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032B-6F7F-48C0-9EFB-6658689973B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2DCD-7025-4F4E-861D-13C13E7E2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032B-6F7F-48C0-9EFB-6658689973B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2DCD-7025-4F4E-861D-13C13E7E2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032B-6F7F-48C0-9EFB-6658689973B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2DCD-7025-4F4E-861D-13C13E7E2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032B-6F7F-48C0-9EFB-6658689973B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2DCD-7025-4F4E-861D-13C13E7E2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032B-6F7F-48C0-9EFB-6658689973B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2DCD-7025-4F4E-861D-13C13E7E2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032B-6F7F-48C0-9EFB-6658689973B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2DCD-7025-4F4E-861D-13C13E7E2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032B-6F7F-48C0-9EFB-6658689973B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2DCD-7025-4F4E-861D-13C13E7E2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032B-6F7F-48C0-9EFB-6658689973B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2DCD-7025-4F4E-861D-13C13E7E2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032B-6F7F-48C0-9EFB-6658689973B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A2DCD-7025-4F4E-861D-13C13E7E2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A032B-6F7F-48C0-9EFB-6658689973B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A2DCD-7025-4F4E-861D-13C13E7E2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1.jpeg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305800" cy="51511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nstantia" pitchFamily="18" charset="0"/>
              </a:rPr>
              <a:t>Giving back to Public Schools</a:t>
            </a:r>
            <a:endParaRPr lang="en-US" dirty="0">
              <a:latin typeface="Constantia" pitchFamily="18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228600" y="2209800"/>
          <a:ext cx="3657600" cy="309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4038600" y="2057400"/>
          <a:ext cx="24384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Curved Down Arrow 5"/>
          <p:cNvSpPr/>
          <p:nvPr/>
        </p:nvSpPr>
        <p:spPr>
          <a:xfrm>
            <a:off x="1905000" y="1219200"/>
            <a:ext cx="3505200" cy="1143000"/>
          </a:xfrm>
          <a:prstGeom prst="curved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3886200" y="3505200"/>
            <a:ext cx="7620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Diagram 11"/>
          <p:cNvGraphicFramePr/>
          <p:nvPr/>
        </p:nvGraphicFramePr>
        <p:xfrm>
          <a:off x="5486400" y="4343400"/>
          <a:ext cx="36576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3" name="Left-Right Arrow 12"/>
          <p:cNvSpPr/>
          <p:nvPr/>
        </p:nvSpPr>
        <p:spPr>
          <a:xfrm rot="856027">
            <a:off x="3360992" y="4887270"/>
            <a:ext cx="2590834" cy="990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Giving back to Public Schools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Giving back to Public Schools</dc:title>
  <dc:creator>Brian &amp; Trish</dc:creator>
  <cp:lastModifiedBy>Fred Rodriguez</cp:lastModifiedBy>
  <cp:revision>1</cp:revision>
  <dcterms:created xsi:type="dcterms:W3CDTF">2010-03-23T00:30:03Z</dcterms:created>
  <dcterms:modified xsi:type="dcterms:W3CDTF">2010-03-23T02:02:44Z</dcterms:modified>
</cp:coreProperties>
</file>